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3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0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80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63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13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83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96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64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29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32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45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5748E-E4A7-4B11-A1CE-CD76DD9BD374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0ADC-EC04-4929-9A99-D343BB472B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98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Minikube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351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918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2255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890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063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462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080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5290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069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970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293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658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97580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6000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059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404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10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979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542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7215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506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4021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1061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6140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98677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3311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6006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4795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8653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9076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9105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0197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40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9118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059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9849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256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194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343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2624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3669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1473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7431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885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061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1722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7509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9635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5698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5289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5106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5181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2345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0412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452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0094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8188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2298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5848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40641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80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6682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943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3364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</Words>
  <Application>Microsoft Office PowerPoint</Application>
  <PresentationFormat>Widescreen</PresentationFormat>
  <Paragraphs>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Minikube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Minikube</dc:title>
  <dc:creator>Arun</dc:creator>
  <cp:lastModifiedBy>Arun</cp:lastModifiedBy>
  <cp:revision>2</cp:revision>
  <dcterms:created xsi:type="dcterms:W3CDTF">2019-10-25T10:16:37Z</dcterms:created>
  <dcterms:modified xsi:type="dcterms:W3CDTF">2019-10-25T10:24:10Z</dcterms:modified>
</cp:coreProperties>
</file>